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50" r:id="rId2"/>
    <p:sldId id="346" r:id="rId3"/>
    <p:sldId id="340" r:id="rId4"/>
    <p:sldId id="347" r:id="rId5"/>
    <p:sldId id="342" r:id="rId6"/>
    <p:sldId id="343" r:id="rId7"/>
    <p:sldId id="348" r:id="rId8"/>
    <p:sldId id="345" r:id="rId9"/>
    <p:sldId id="335" r:id="rId10"/>
    <p:sldId id="325" r:id="rId11"/>
    <p:sldId id="311" r:id="rId12"/>
    <p:sldId id="315" r:id="rId13"/>
    <p:sldId id="318" r:id="rId14"/>
    <p:sldId id="319" r:id="rId15"/>
    <p:sldId id="261" r:id="rId16"/>
    <p:sldId id="259" r:id="rId17"/>
    <p:sldId id="260" r:id="rId18"/>
    <p:sldId id="351" r:id="rId19"/>
    <p:sldId id="352" r:id="rId20"/>
    <p:sldId id="353" r:id="rId21"/>
    <p:sldId id="354" r:id="rId22"/>
    <p:sldId id="355" r:id="rId23"/>
    <p:sldId id="301" r:id="rId24"/>
    <p:sldId id="338" r:id="rId25"/>
    <p:sldId id="321" r:id="rId26"/>
    <p:sldId id="322" r:id="rId27"/>
    <p:sldId id="32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842" autoAdjust="0"/>
    <p:restoredTop sz="94660"/>
  </p:normalViewPr>
  <p:slideViewPr>
    <p:cSldViewPr>
      <p:cViewPr varScale="1">
        <p:scale>
          <a:sx n="68" d="100"/>
          <a:sy n="68" d="100"/>
        </p:scale>
        <p:origin x="-13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E6E11B-8083-412E-96F1-EFD26929E33F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AC61EE-D451-4C30-B800-6161DA394B0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CA871-05FC-4409-A56A-3B8EE0292B15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A0637-447E-45C6-996A-BF79FE24E2AA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A4546-D2A3-4E68-8838-C66517430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A0637-447E-45C6-996A-BF79FE24E2AA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A4546-D2A3-4E68-8838-C66517430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A0637-447E-45C6-996A-BF79FE24E2AA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A4546-D2A3-4E68-8838-C66517430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A0637-447E-45C6-996A-BF79FE24E2AA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A4546-D2A3-4E68-8838-C66517430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A0637-447E-45C6-996A-BF79FE24E2AA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A4546-D2A3-4E68-8838-C66517430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A0637-447E-45C6-996A-BF79FE24E2AA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A4546-D2A3-4E68-8838-C66517430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A0637-447E-45C6-996A-BF79FE24E2AA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A4546-D2A3-4E68-8838-C66517430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A0637-447E-45C6-996A-BF79FE24E2AA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A4546-D2A3-4E68-8838-C66517430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A0637-447E-45C6-996A-BF79FE24E2AA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A4546-D2A3-4E68-8838-C66517430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A0637-447E-45C6-996A-BF79FE24E2AA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A4546-D2A3-4E68-8838-C66517430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A0637-447E-45C6-996A-BF79FE24E2AA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A4546-D2A3-4E68-8838-C66517430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2A0637-447E-45C6-996A-BF79FE24E2AA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EA4546-D2A3-4E68-8838-C66517430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amond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ovelylanguage.ru/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28802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Номинация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«Лучшая разработка в общеобразовательном учреждении по предметам гуманитарного цикла (иностранные языки)»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572032"/>
          </a:xfrm>
        </p:spPr>
        <p:txBody>
          <a:bodyPr>
            <a:normAutofit fontScale="92500" lnSpcReduction="2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Название работы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My native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stanitsa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lvl="0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Булатова Ольга Александровна</a:t>
            </a:r>
          </a:p>
          <a:p>
            <a:pPr lvl="0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Должность: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 английского языка</a:t>
            </a:r>
          </a:p>
          <a:p>
            <a:pPr lvl="0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Место работы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Бюджетное общеобразовательное учреждение муниципального образования Динской район «Средняя общеобразовательная школа № 10»</a:t>
            </a:r>
          </a:p>
          <a:p>
            <a:pPr lvl="0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Адрес: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353226 Краснодарский край, Динской район, станица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Васюринская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улица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Ставского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дом 59, квартира 65.</a:t>
            </a:r>
          </a:p>
          <a:p>
            <a:pPr lvl="0"/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olga.bulatova.1960@mail.ru</a:t>
            </a:r>
          </a:p>
          <a:p>
            <a:pPr lvl="0"/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Write and learn the poem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sz="3600" i="1" dirty="0" err="1" smtClean="0">
                <a:latin typeface="Times New Roman" pitchFamily="18" charset="0"/>
                <a:cs typeface="Times New Roman" pitchFamily="18" charset="0"/>
              </a:rPr>
              <a:t>Vasurinskaya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is a part of Kuban lands.</a:t>
            </a:r>
          </a:p>
          <a:p>
            <a:pPr>
              <a:buNone/>
            </a:pPr>
            <a:endParaRPr lang="en-US" sz="36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Here I have many friends.</a:t>
            </a:r>
          </a:p>
          <a:p>
            <a:pPr>
              <a:buNone/>
            </a:pPr>
            <a:endParaRPr lang="en-US" sz="36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It is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a place of my childhood.</a:t>
            </a:r>
          </a:p>
          <a:p>
            <a:pPr>
              <a:buNone/>
            </a:pPr>
            <a:endParaRPr lang="en-US" sz="36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And it’s beautiful and good.</a:t>
            </a:r>
          </a:p>
          <a:p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History of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Vasurinskaya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00174"/>
            <a:ext cx="8329642" cy="5072098"/>
          </a:xfrm>
        </p:spPr>
        <p:txBody>
          <a:bodyPr>
            <a:normAutofit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Stanitsa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Vasurinskaya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is an old Cossack settlement. It was founded in 1794 by the Black Sea Cossacks. They came here with their families under the decree 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указу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Kathrin II. At the beginning it was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kuren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first ataman of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Vasurinskiy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kuren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was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Kravchenko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In 1943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kuren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was renamed into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stanitsa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Before the revolution there were 6 schools, and the vocational school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месленное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училище)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- now is high school № 10 (the building of workshops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86446" y="1600200"/>
            <a:ext cx="3143272" cy="452596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Chose the right answer.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0" y="785794"/>
            <a:ext cx="4495800" cy="5340369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Vasurinskaya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was founded in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1943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1974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1794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1497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The first ataman of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Vasurinskaya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was</a:t>
            </a: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Ivanov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Kravchenko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Vasurin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Gromov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dirty="0" smtClean="0"/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785794"/>
            <a:ext cx="4281518" cy="5857916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Kuren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was renamed into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stanitsa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in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1943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1794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1913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1934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Before the revolution school № 10 was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shop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school № 10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vocational school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 institute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Vasurinskaya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is  on the high right bank of the Kuban (now the Krasnodar water basin 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водохранилище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Among  the sights of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stanitsa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is a memorial complex to soldiers-winners in the park and a museum.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4791075" y="1214438"/>
            <a:ext cx="4352925" cy="564356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Find the beginning of the sentences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on the high right coast of Kuban.</a:t>
            </a: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 the park.</a:t>
            </a: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among  the sights of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stanitsa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There is a museum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Stanitsa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is</a:t>
            </a: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Memorial complex to soldiers-winners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ru-RU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 rot="5400000">
            <a:off x="3000364" y="2500306"/>
            <a:ext cx="2500330" cy="178595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0800000">
            <a:off x="2500298" y="2285992"/>
            <a:ext cx="2714644" cy="92869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10800000">
            <a:off x="2643174" y="3357562"/>
            <a:ext cx="2786082" cy="142876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http://www.lovelylanguage.ru/</a:t>
            </a:r>
            <a:br>
              <a:rPr lang="en-US" dirty="0" smtClean="0"/>
            </a:br>
            <a:r>
              <a:rPr lang="en-US" dirty="0" smtClean="0">
                <a:hlinkClick r:id="rId3"/>
              </a:rPr>
              <a:t>LovelyLanguage.ru</a:t>
            </a:r>
            <a:r>
              <a:rPr lang="en-US" dirty="0" smtClean="0"/>
              <a:t>›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900354" cy="3186121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500430" y="3214686"/>
            <a:ext cx="5186370" cy="3643314"/>
          </a:xfrm>
        </p:spPr>
        <p:txBody>
          <a:bodyPr>
            <a:norm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The task is: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Look at the game and try to remember the prepositions in it and their translation.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714480" y="2428868"/>
          <a:ext cx="914400" cy="685800"/>
        </p:xfrm>
        <a:graphic>
          <a:graphicData uri="http://schemas.openxmlformats.org/presentationml/2006/ole">
            <p:oleObj spid="_x0000_s1026" name="Объект упаковщика для оболочки" showAsIcon="1" r:id="rId4" imgW="914760" imgH="685800" progId="Package">
              <p:embed/>
            </p:oleObj>
          </a:graphicData>
        </a:graphic>
      </p:graphicFrame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Match the prepositions</a:t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with their translation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429264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среди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между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At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над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Near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Over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Under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Between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позади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Among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у, в, на, возле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Behind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около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/>
          </a:p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1500166" y="1785926"/>
            <a:ext cx="4643470" cy="2286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1214414" y="2214554"/>
            <a:ext cx="4929222" cy="24288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1285852" y="2928934"/>
            <a:ext cx="4857784" cy="29289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1785918" y="3500438"/>
            <a:ext cx="4286280" cy="30003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1714480" y="2928934"/>
            <a:ext cx="4500594" cy="12144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1928794" y="3571876"/>
            <a:ext cx="4214842" cy="1143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2357422" y="2357430"/>
            <a:ext cx="3786214" cy="29289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5400000" flipH="1" flipV="1">
            <a:off x="2107389" y="1893083"/>
            <a:ext cx="4000528" cy="39290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2071670" y="5357826"/>
            <a:ext cx="4071966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Match the prepositions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and phrases</a:t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with their translation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14948"/>
          </a:xfrm>
        </p:spPr>
        <p:txBody>
          <a:bodyPr>
            <a:normAutofit fontScale="70000" lnSpcReduction="20000"/>
          </a:bodyPr>
          <a:lstStyle/>
          <a:p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Far from                                               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вокруг</a:t>
            </a:r>
          </a:p>
          <a:p>
            <a:pPr>
              <a:buNone/>
            </a:pPr>
            <a:endParaRPr lang="en-US" sz="3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Round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    рядом с, близко </a:t>
            </a:r>
          </a:p>
          <a:p>
            <a:pPr>
              <a:buNone/>
            </a:pPr>
            <a:endParaRPr lang="en-US" sz="3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Above                                                   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далеко от</a:t>
            </a:r>
          </a:p>
          <a:p>
            <a:pPr>
              <a:buNone/>
            </a:pPr>
            <a:endParaRPr lang="en-US" sz="3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Beside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рядом, следующий за</a:t>
            </a:r>
          </a:p>
          <a:p>
            <a:pPr>
              <a:buNone/>
            </a:pPr>
            <a:endParaRPr lang="en-US" sz="3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Next to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над, выше </a:t>
            </a:r>
          </a:p>
          <a:p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In front of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                                           напротив</a:t>
            </a:r>
            <a:endParaRPr lang="en-US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Opposite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перед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</a:p>
          <a:p>
            <a:pPr>
              <a:buNone/>
            </a:pP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</a:p>
          <a:p>
            <a:pPr>
              <a:buNone/>
            </a:pPr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1785918" y="1785926"/>
            <a:ext cx="3143272" cy="1428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2000232" y="1785926"/>
            <a:ext cx="3000396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714480" y="3214686"/>
            <a:ext cx="3286148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1714480" y="2500306"/>
            <a:ext cx="3357586" cy="13573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1857356" y="3929066"/>
            <a:ext cx="3071834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143108" y="5286388"/>
            <a:ext cx="2857520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2071670" y="5286388"/>
            <a:ext cx="2928958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Give the names of these buildings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www.aerotek.ru/userfiles/images/acq_aerotek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142983"/>
            <a:ext cx="3355423" cy="22145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http://img-fotki.yandex.ru/get/6000/iconss.0/0_3fda9_f5bb6bd4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285860"/>
            <a:ext cx="3214710" cy="22172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http://www.realestate.ru/files/images/object/large/l_629110_9926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4486288"/>
            <a:ext cx="3162282" cy="2371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http://drevo-info.ru/images/002/00493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4429132"/>
            <a:ext cx="3008363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714348" y="-1928850"/>
            <a:ext cx="2571768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museum</a:t>
            </a:r>
            <a:endParaRPr lang="ru-RU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572132" y="-1928850"/>
            <a:ext cx="250033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library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-928718"/>
            <a:ext cx="2571768" cy="7143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shop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572132" y="-857280"/>
            <a:ext cx="2500330" cy="64294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church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54 0.33095 L 0.01354 0.6639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32563 L -0.00191 0.661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5436" cy="857232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Give the names of these objects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dp.ric.ua/uploads/posts/2010-07/1280482014_img_8230-640x48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428736"/>
            <a:ext cx="2928958" cy="20359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http://www.yugopolis.ru/data/mediadb/2383/0000/0740/740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1285860"/>
            <a:ext cx="3167009" cy="2014524"/>
          </a:xfrm>
          <a:prstGeom prst="rect">
            <a:avLst/>
          </a:prstGeom>
          <a:noFill/>
        </p:spPr>
      </p:pic>
      <p:pic>
        <p:nvPicPr>
          <p:cNvPr id="6" name="Picture 2" descr="http://hotvesti.ru/r/newspic/348918/pictur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4429132"/>
            <a:ext cx="3000396" cy="2250297"/>
          </a:xfrm>
          <a:prstGeom prst="rect">
            <a:avLst/>
          </a:prstGeom>
          <a:noFill/>
        </p:spPr>
      </p:pic>
      <p:pic>
        <p:nvPicPr>
          <p:cNvPr id="7" name="Picture 2" descr="http://www.vts-samara.ru/temp/1734510296_foto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94" y="4357694"/>
            <a:ext cx="2976583" cy="223243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-2071726"/>
            <a:ext cx="2500330" cy="8572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hospital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857884" y="-2071726"/>
            <a:ext cx="2428892" cy="92869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post- office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-1071594"/>
            <a:ext cx="2500330" cy="8429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bank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857884" y="-1000156"/>
            <a:ext cx="2428892" cy="7715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stadium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33187 L -0.00573 0.664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5 0.30573 L 0.00225 0.6387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857752" y="642918"/>
            <a:ext cx="3500462" cy="4429156"/>
          </a:xfrm>
        </p:spPr>
        <p:txBody>
          <a:bodyPr/>
          <a:lstStyle/>
          <a:p>
            <a:pPr algn="l"/>
            <a:r>
              <a:rPr lang="en-US" sz="6000" i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Do you know this?</a:t>
            </a:r>
            <a:endParaRPr lang="en-US" sz="6000" i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786050" y="1214422"/>
            <a:ext cx="6357950" cy="928694"/>
          </a:xfrm>
        </p:spPr>
        <p:txBody>
          <a:bodyPr>
            <a:normAutofit lnSpcReduction="10000"/>
          </a:bodyPr>
          <a:lstStyle/>
          <a:p>
            <a:r>
              <a:rPr lang="en-US" sz="6000" i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  </a:t>
            </a:r>
            <a:endParaRPr lang="en-US" sz="6000" i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 bwMode="auto">
          <a:xfrm>
            <a:off x="6215074" y="142852"/>
            <a:ext cx="240027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Wingdings" pitchFamily="2" charset="2"/>
              <a:buNone/>
              <a:tabLst/>
              <a:defRPr/>
            </a:pPr>
            <a:r>
              <a:rPr kumimoji="0" lang="en-US" sz="4400" b="0" i="0" u="sng" strike="noStrike" kern="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</a:rPr>
              <a:t>Quiz</a:t>
            </a: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 bwMode="auto">
          <a:xfrm>
            <a:off x="1285852" y="4071942"/>
            <a:ext cx="5686420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Wingdings" pitchFamily="2" charset="2"/>
              <a:buNone/>
              <a:tabLst/>
              <a:defRPr/>
            </a:pPr>
            <a:endParaRPr kumimoji="0" lang="en-US" sz="3600" b="0" i="0" strike="noStrike" kern="0" cap="none" spc="0" normalizeH="0" baseline="0" noProof="0" dirty="0" smtClean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Rounded MT Bold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43504" y="5572140"/>
            <a:ext cx="32762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Click here to start</a:t>
            </a:r>
            <a:endParaRPr lang="en-US" sz="28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7" name="Прямоугольник 6">
            <a:hlinkClick r:id="" action="ppaction://hlinkshowjump?jump=nextslide"/>
          </p:cNvPr>
          <p:cNvSpPr/>
          <p:nvPr/>
        </p:nvSpPr>
        <p:spPr>
          <a:xfrm>
            <a:off x="4857752" y="5429264"/>
            <a:ext cx="3643338" cy="785818"/>
          </a:xfrm>
          <a:prstGeom prst="rect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C:\Users\Администратор\Desktop\27966111.jpg"/>
          <p:cNvPicPr>
            <a:picLocks noChangeAspect="1" noChangeArrowheads="1"/>
          </p:cNvPicPr>
          <p:nvPr/>
        </p:nvPicPr>
        <p:blipFill>
          <a:blip r:embed="rId3"/>
          <a:srcRect t="54967" r="61250"/>
          <a:stretch>
            <a:fillRect/>
          </a:stretch>
        </p:blipFill>
        <p:spPr bwMode="auto">
          <a:xfrm>
            <a:off x="642910" y="1571612"/>
            <a:ext cx="3286148" cy="2883334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  <p:bldP spid="2053" grpId="0" build="p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274638"/>
            <a:ext cx="9572692" cy="65403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Read and write down the words</a:t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b="0" dirty="0" smtClean="0">
                <a:latin typeface="Times New Roman" pitchFamily="18" charset="0"/>
                <a:cs typeface="Times New Roman" pitchFamily="18" charset="0"/>
              </a:rPr>
              <a:t>bakery</a:t>
            </a:r>
            <a:endParaRPr lang="ru-RU" sz="36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http://www.elcivics.com/esl/images/bakery-building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357158" y="2428868"/>
            <a:ext cx="4078527" cy="30313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b="0" dirty="0" smtClean="0">
                <a:latin typeface="Times New Roman" pitchFamily="18" charset="0"/>
                <a:cs typeface="Times New Roman" pitchFamily="18" charset="0"/>
              </a:rPr>
              <a:t>the chemist’s (drugstore</a:t>
            </a:r>
            <a:r>
              <a:rPr lang="en-US" sz="3600" b="0" dirty="0" smtClean="0"/>
              <a:t>)</a:t>
            </a:r>
            <a:endParaRPr lang="ru-RU" sz="3600" b="0" dirty="0"/>
          </a:p>
        </p:txBody>
      </p:sp>
      <p:pic>
        <p:nvPicPr>
          <p:cNvPr id="9" name="Picture 6" descr="http://www.escadra.ru/filestorage/gallery/i6_0_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500306"/>
            <a:ext cx="3970337" cy="298235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Read and write down the words</a:t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4294967295"/>
          </p:nvPr>
        </p:nvSpPr>
        <p:spPr>
          <a:xfrm>
            <a:off x="0" y="1535113"/>
            <a:ext cx="4040188" cy="639762"/>
          </a:xfrm>
        </p:spPr>
        <p:txBody>
          <a:bodyPr>
            <a:normAutofit fontScale="25000" lnSpcReduction="20000"/>
          </a:bodyPr>
          <a:lstStyle/>
          <a:p>
            <a:r>
              <a:rPr lang="en-US" sz="9800" dirty="0" smtClean="0">
                <a:latin typeface="Times New Roman" pitchFamily="18" charset="0"/>
                <a:cs typeface="Times New Roman" pitchFamily="18" charset="0"/>
              </a:rPr>
              <a:t>The building of Administration</a:t>
            </a:r>
            <a:endParaRPr lang="ru-RU" sz="9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4294967295"/>
          </p:nvPr>
        </p:nvSpPr>
        <p:spPr>
          <a:xfrm>
            <a:off x="5102225" y="3357563"/>
            <a:ext cx="4041775" cy="5715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Dinning room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://www.vasyurinskaya.ru/img_css/top_cap11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285992"/>
            <a:ext cx="4500594" cy="23379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554" name="Picture 2" descr="C:\Users\Администратор\Desktop\Васюринская\102_07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4143380"/>
            <a:ext cx="4286280" cy="24113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Name these places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http://i051.radikal.ru/0908/b4/1f90b10cf03b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57620" y="3875085"/>
            <a:ext cx="4714908" cy="2982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http://realty.jcat.ru/images/orders/2013-02/10/6732a8a57dbcb812b292d3dadc0def7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857232"/>
            <a:ext cx="3881465" cy="29110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http://line.h2m.ru/images/photos/d033cabaa560474a7933534379f584e9.jpg"/>
          <p:cNvPicPr>
            <a:picLocks noChangeAspect="1" noChangeArrowheads="1"/>
          </p:cNvPicPr>
          <p:nvPr/>
        </p:nvPicPr>
        <p:blipFill>
          <a:blip r:embed="rId4"/>
          <a:srcRect b="12587"/>
          <a:stretch>
            <a:fillRect/>
          </a:stretch>
        </p:blipFill>
        <p:spPr bwMode="auto">
          <a:xfrm>
            <a:off x="214282" y="1069174"/>
            <a:ext cx="4214842" cy="2763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142976" y="-2143164"/>
            <a:ext cx="257176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mountain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142976" y="-1143032"/>
            <a:ext cx="257176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river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000760" y="-1214470"/>
            <a:ext cx="2428892" cy="914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forest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06 -0.15588 L 0.01806 0.1771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08 0.49445 L 0.00608 0.8274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42844" y="0"/>
            <a:ext cx="9001156" cy="1417638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Complete the sentences. Use the right preposition.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10072726" cy="45259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There is summer                              among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trees.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We have two                             in       our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stanitsa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is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in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one building with the library.            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Администратор\Desktop\Васюринская\102_0730.JPG"/>
          <p:cNvPicPr>
            <a:picLocks noChangeAspect="1" noChangeArrowheads="1"/>
          </p:cNvPicPr>
          <p:nvPr/>
        </p:nvPicPr>
        <p:blipFill>
          <a:blip r:embed="rId2" cstate="print"/>
          <a:srcRect b="19713"/>
          <a:stretch>
            <a:fillRect/>
          </a:stretch>
        </p:blipFill>
        <p:spPr bwMode="auto">
          <a:xfrm>
            <a:off x="3214678" y="1571612"/>
            <a:ext cx="2214578" cy="1000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Овал 6"/>
          <p:cNvSpPr/>
          <p:nvPr/>
        </p:nvSpPr>
        <p:spPr>
          <a:xfrm>
            <a:off x="5929322" y="1571612"/>
            <a:ext cx="1500198" cy="91440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Администратор\Desktop\Васюринская\102_07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3357562"/>
            <a:ext cx="1625301" cy="914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Овал 9"/>
          <p:cNvSpPr/>
          <p:nvPr/>
        </p:nvSpPr>
        <p:spPr>
          <a:xfrm>
            <a:off x="4643438" y="3214686"/>
            <a:ext cx="1500198" cy="91440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3" descr="C:\Users\Администратор\Desktop\Васюринская\102_07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4929198"/>
            <a:ext cx="1730405" cy="9734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Овал 11"/>
          <p:cNvSpPr/>
          <p:nvPr/>
        </p:nvSpPr>
        <p:spPr>
          <a:xfrm>
            <a:off x="3214678" y="5072074"/>
            <a:ext cx="1428760" cy="84296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875 0.00463 L 0.37587 0.004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91 0.02752 L 0.55399 0.0171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33 -0.00694 L 0.7375 0.0034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14338"/>
            <a:ext cx="9144000" cy="107157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Complete the sentences.  Use the right preposition.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4525963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                    is     between     two shops.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                     is    opposite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park.  </a:t>
            </a: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There is                             near       our school.      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pic>
        <p:nvPicPr>
          <p:cNvPr id="6" name="Picture 4" descr="C:\Users\Администратор\Desktop\Васюринская\102_07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500174"/>
            <a:ext cx="1568439" cy="8823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5" descr="C:\Users\Администратор\Desktop\Васюринская\102_06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3214686"/>
            <a:ext cx="1614074" cy="908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Овал 7"/>
          <p:cNvSpPr/>
          <p:nvPr/>
        </p:nvSpPr>
        <p:spPr>
          <a:xfrm>
            <a:off x="4143372" y="1357298"/>
            <a:ext cx="1643074" cy="100013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143372" y="3286124"/>
            <a:ext cx="1643074" cy="100013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071934" y="5000636"/>
            <a:ext cx="1714512" cy="100013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C:\Users\Администратор\Desktop\Васюринская\102_06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5000636"/>
            <a:ext cx="1752302" cy="98567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5 -0.00185 L 0.59271 -0.001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81 0.00023 L 0.69514 0.0108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6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479 0.00231 L 0.63038 0.0023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Complete the sentences. Use the right preposition.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00174"/>
            <a:ext cx="9144000" cy="5357826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Our school is between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and                    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There is a                            opposite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our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school. 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                      is       on          the corner of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Lenina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and  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Stavskogo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streets .                  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pic>
        <p:nvPicPr>
          <p:cNvPr id="4" name="Picture 7" descr="C:\Users\Администратор\Desktop\Васюринская\102_07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357298"/>
            <a:ext cx="1928826" cy="10851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8" descr="C:\Users\Администратор\Desktop\Васюринская\102_06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1388546"/>
            <a:ext cx="1857388" cy="1044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Овал 5"/>
          <p:cNvSpPr/>
          <p:nvPr/>
        </p:nvSpPr>
        <p:spPr>
          <a:xfrm>
            <a:off x="2500298" y="1357298"/>
            <a:ext cx="1643074" cy="91440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9" descr="C:\Users\Администратор\Desktop\Васюринская\102_07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3143248"/>
            <a:ext cx="2122006" cy="11937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Овал 10"/>
          <p:cNvSpPr/>
          <p:nvPr/>
        </p:nvSpPr>
        <p:spPr>
          <a:xfrm>
            <a:off x="4500562" y="3000372"/>
            <a:ext cx="1643074" cy="91440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10" descr="C:\Users\Администратор\Desktop\Васюринская\102_073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4786322"/>
            <a:ext cx="1928826" cy="10851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Овал 14"/>
          <p:cNvSpPr/>
          <p:nvPr/>
        </p:nvSpPr>
        <p:spPr>
          <a:xfrm>
            <a:off x="3571868" y="4643446"/>
            <a:ext cx="1571636" cy="928694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958 0.00439 L 0.82205 0.004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132 -0.00393 L 0.5224 -0.003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646 0.0074 L 0.71441 0.007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2984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Chose the right answe</a:t>
            </a:r>
            <a:r>
              <a:rPr lang="en-US" b="1" dirty="0" smtClean="0"/>
              <a:t>r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929330"/>
          </a:xfrm>
        </p:spPr>
        <p:txBody>
          <a:bodyPr/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The Kuban river is   … our school.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over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under 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above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behind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The park is … the administration building.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opposite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 front of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across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through</a:t>
            </a:r>
          </a:p>
          <a:p>
            <a:pPr>
              <a:buFontTx/>
              <a:buChar char="-"/>
            </a:pPr>
            <a:endParaRPr lang="en-US" dirty="0" smtClean="0"/>
          </a:p>
          <a:p>
            <a:pPr>
              <a:buFontTx/>
              <a:buChar char="-"/>
            </a:pPr>
            <a:endParaRPr lang="en-US" dirty="0" smtClean="0"/>
          </a:p>
          <a:p>
            <a:pPr>
              <a:buFontTx/>
              <a:buChar char="-"/>
            </a:pPr>
            <a:endParaRPr lang="en-US" dirty="0" smtClean="0"/>
          </a:p>
          <a:p>
            <a:pPr>
              <a:buFontTx/>
              <a:buChar char="-"/>
            </a:pPr>
            <a:endParaRPr lang="en-US" dirty="0" smtClean="0"/>
          </a:p>
          <a:p>
            <a:pPr>
              <a:buFontTx/>
              <a:buChar char="-"/>
            </a:pPr>
            <a:endParaRPr lang="en-US" dirty="0" smtClean="0"/>
          </a:p>
          <a:p>
            <a:pPr>
              <a:buFontTx/>
              <a:buChar char="-"/>
            </a:pPr>
            <a:endParaRPr lang="en-US" dirty="0" smtClean="0"/>
          </a:p>
          <a:p>
            <a:pPr>
              <a:buFontTx/>
              <a:buChar char="-"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Answer the questions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643998" cy="45259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Is there a stadium in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Vasurinskaya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 Where is it?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What river is in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Vasurinskaya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Are there high mountains in our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stanitsa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What names of the streets here do you know?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Are there a lot of forests around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Vasurinskaya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Is there a bakery here?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Is the cemetery near or far from the chemist’s?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4"/>
          <p:cNvSpPr>
            <a:spLocks noGrp="1"/>
          </p:cNvSpPr>
          <p:nvPr>
            <p:ph type="ctrTitle"/>
          </p:nvPr>
        </p:nvSpPr>
        <p:spPr>
          <a:xfrm rot="10800000" flipV="1">
            <a:off x="3571868" y="1142985"/>
            <a:ext cx="5143536" cy="1357322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Some years ago this building was a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…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2714612" y="2916792"/>
            <a:ext cx="22502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3200" dirty="0" smtClean="0"/>
              <a:t>post- office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714612" y="3631172"/>
            <a:ext cx="1181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3200" dirty="0" smtClean="0"/>
              <a:t>shop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714612" y="4345552"/>
            <a:ext cx="15680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3200" dirty="0" smtClean="0">
                <a:solidFill>
                  <a:schemeClr val="bg1"/>
                </a:solidFill>
                <a:latin typeface="Arial Rounded MT Bold" pitchFamily="34" charset="0"/>
                <a:cs typeface="Tahoma" pitchFamily="34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library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5"/>
          <p:cNvSpPr txBox="1">
            <a:spLocks noChangeArrowheads="1"/>
          </p:cNvSpPr>
          <p:nvPr/>
        </p:nvSpPr>
        <p:spPr bwMode="auto">
          <a:xfrm>
            <a:off x="6215074" y="571480"/>
            <a:ext cx="240027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Wingdings" pitchFamily="2" charset="2"/>
              <a:buNone/>
              <a:tabLst/>
              <a:defRPr/>
            </a:pPr>
            <a:r>
              <a:rPr kumimoji="0" lang="en-US" sz="4400" b="0" i="0" u="sng" strike="noStrike" kern="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Rounded MT Bold" pitchFamily="34" charset="0"/>
              </a:rPr>
              <a:t>Q 1</a:t>
            </a:r>
          </a:p>
        </p:txBody>
      </p:sp>
      <p:sp>
        <p:nvSpPr>
          <p:cNvPr id="12" name="Двойная волна 11"/>
          <p:cNvSpPr/>
          <p:nvPr/>
        </p:nvSpPr>
        <p:spPr>
          <a:xfrm>
            <a:off x="7086624" y="3643314"/>
            <a:ext cx="1343028" cy="571504"/>
          </a:xfrm>
          <a:prstGeom prst="doubleWav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wrong</a:t>
            </a:r>
            <a:endParaRPr lang="ru-RU" sz="2400" dirty="0"/>
          </a:p>
        </p:txBody>
      </p:sp>
      <p:sp>
        <p:nvSpPr>
          <p:cNvPr id="14" name="Двойная волна 13"/>
          <p:cNvSpPr/>
          <p:nvPr/>
        </p:nvSpPr>
        <p:spPr>
          <a:xfrm>
            <a:off x="7086624" y="4357694"/>
            <a:ext cx="1343028" cy="571504"/>
          </a:xfrm>
          <a:prstGeom prst="doubleWav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wrong</a:t>
            </a:r>
            <a:endParaRPr lang="ru-RU" sz="2400" dirty="0"/>
          </a:p>
        </p:txBody>
      </p:sp>
      <p:pic>
        <p:nvPicPr>
          <p:cNvPr id="11" name="Picture 2" descr="Почта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357158" y="285728"/>
            <a:ext cx="3000396" cy="18656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Click="0">
    <p:diamond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 txBox="1">
            <a:spLocks/>
          </p:cNvSpPr>
          <p:nvPr/>
        </p:nvSpPr>
        <p:spPr bwMode="auto">
          <a:xfrm rot="10800000" flipV="1">
            <a:off x="571472" y="642919"/>
            <a:ext cx="800105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It</a:t>
            </a:r>
            <a:r>
              <a:rPr kumimoji="0" lang="en-US" sz="3200" b="1" i="0" u="none" strike="noStrike" kern="0" cap="none" spc="0" normalizeH="0" noProof="0" dirty="0" smtClean="0">
                <a:ln>
                  <a:noFill/>
                </a:ln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was renewed in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4071934" y="3637243"/>
            <a:ext cx="17859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2005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71934" y="2928934"/>
            <a:ext cx="15716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1995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71934" y="4345552"/>
            <a:ext cx="15001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1982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6215074" y="0"/>
            <a:ext cx="2400272" cy="1142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Wingdings" pitchFamily="2" charset="2"/>
              <a:buNone/>
              <a:tabLst/>
              <a:defRPr/>
            </a:pPr>
            <a:r>
              <a:rPr kumimoji="0" lang="en-US" sz="4400" i="0" u="sng" strike="noStrike" kern="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Rounded MT Bold" pitchFamily="34" charset="0"/>
              </a:rPr>
              <a:t>Q 2</a:t>
            </a:r>
          </a:p>
        </p:txBody>
      </p:sp>
      <p:sp>
        <p:nvSpPr>
          <p:cNvPr id="11" name="Двойная волна 10"/>
          <p:cNvSpPr/>
          <p:nvPr/>
        </p:nvSpPr>
        <p:spPr>
          <a:xfrm>
            <a:off x="6572264" y="2928934"/>
            <a:ext cx="1343028" cy="571504"/>
          </a:xfrm>
          <a:prstGeom prst="doubleWav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wrong</a:t>
            </a:r>
            <a:endParaRPr lang="ru-RU" sz="2400" dirty="0"/>
          </a:p>
        </p:txBody>
      </p:sp>
      <p:sp>
        <p:nvSpPr>
          <p:cNvPr id="12" name="Двойная волна 11"/>
          <p:cNvSpPr/>
          <p:nvPr/>
        </p:nvSpPr>
        <p:spPr>
          <a:xfrm>
            <a:off x="6572264" y="4357694"/>
            <a:ext cx="1343028" cy="571504"/>
          </a:xfrm>
          <a:prstGeom prst="doubleWav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wrong</a:t>
            </a:r>
            <a:endParaRPr lang="ru-RU" sz="2400" dirty="0"/>
          </a:p>
        </p:txBody>
      </p:sp>
      <p:pic>
        <p:nvPicPr>
          <p:cNvPr id="13" name="Picture 2" descr="Почта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214282" y="2714620"/>
            <a:ext cx="3500430" cy="21765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Click="0">
    <p:diamond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 txBox="1">
            <a:spLocks/>
          </p:cNvSpPr>
          <p:nvPr/>
        </p:nvSpPr>
        <p:spPr bwMode="auto">
          <a:xfrm rot="10800000" flipV="1">
            <a:off x="1142976" y="642919"/>
            <a:ext cx="678661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Writer… lived in it.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43372" y="3667456"/>
            <a:ext cx="2000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Hohlov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4143372" y="4334540"/>
            <a:ext cx="22145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Stavskiy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43372" y="3000372"/>
            <a:ext cx="22860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3200" dirty="0" smtClean="0"/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Gorkiy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5"/>
          <p:cNvSpPr txBox="1">
            <a:spLocks noChangeArrowheads="1"/>
          </p:cNvSpPr>
          <p:nvPr/>
        </p:nvSpPr>
        <p:spPr bwMode="auto">
          <a:xfrm>
            <a:off x="6215074" y="214290"/>
            <a:ext cx="240027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Wingdings" pitchFamily="2" charset="2"/>
              <a:buNone/>
              <a:tabLst/>
              <a:defRPr/>
            </a:pPr>
            <a:r>
              <a:rPr kumimoji="0" lang="en-US" sz="4400" b="0" i="0" u="sng" strike="noStrike" kern="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</a:rPr>
              <a:t>Q 3</a:t>
            </a:r>
          </a:p>
        </p:txBody>
      </p:sp>
      <p:sp>
        <p:nvSpPr>
          <p:cNvPr id="8" name="Двойная волна 7"/>
          <p:cNvSpPr/>
          <p:nvPr/>
        </p:nvSpPr>
        <p:spPr>
          <a:xfrm>
            <a:off x="7086624" y="2928934"/>
            <a:ext cx="1343028" cy="571504"/>
          </a:xfrm>
          <a:prstGeom prst="doubleWav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wrong</a:t>
            </a:r>
            <a:endParaRPr lang="ru-RU" sz="2400" dirty="0"/>
          </a:p>
        </p:txBody>
      </p:sp>
      <p:sp>
        <p:nvSpPr>
          <p:cNvPr id="9" name="Двойная волна 8"/>
          <p:cNvSpPr/>
          <p:nvPr/>
        </p:nvSpPr>
        <p:spPr>
          <a:xfrm>
            <a:off x="7086624" y="3643314"/>
            <a:ext cx="1343028" cy="571504"/>
          </a:xfrm>
          <a:prstGeom prst="doubleWav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wrong</a:t>
            </a:r>
            <a:endParaRPr lang="ru-RU" sz="2400" dirty="0"/>
          </a:p>
        </p:txBody>
      </p:sp>
      <p:pic>
        <p:nvPicPr>
          <p:cNvPr id="10" name="Picture 2" descr="Почта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214282" y="2714620"/>
            <a:ext cx="3500430" cy="21765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Click="0">
    <p:diamond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 txBox="1">
            <a:spLocks/>
          </p:cNvSpPr>
          <p:nvPr/>
        </p:nvSpPr>
        <p:spPr bwMode="auto">
          <a:xfrm rot="10800000" flipV="1">
            <a:off x="214282" y="571481"/>
            <a:ext cx="8358246" cy="857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This</a:t>
            </a:r>
            <a:r>
              <a:rPr kumimoji="0" lang="en-US" sz="3200" b="1" i="0" u="none" strike="noStrike" kern="0" cap="none" spc="0" normalizeH="0" noProof="0" dirty="0" smtClean="0">
                <a:ln>
                  <a:noFill/>
                </a:ln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church was on the place of</a:t>
            </a:r>
            <a:r>
              <a:rPr kumimoji="0" lang="ru-RU" sz="3200" b="1" i="0" u="none" strike="noStrike" kern="0" cap="none" spc="0" normalizeH="0" noProof="0" dirty="0" smtClean="0">
                <a:ln>
                  <a:noFill/>
                </a:ln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…</a:t>
            </a:r>
            <a:r>
              <a:rPr kumimoji="0" lang="en-US" sz="3200" b="1" i="0" u="none" strike="noStrike" kern="0" cap="none" spc="0" normalizeH="0" noProof="0" dirty="0" smtClean="0">
                <a:ln>
                  <a:noFill/>
                </a:ln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2857488" y="3500438"/>
            <a:ext cx="37862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central park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488" y="2928934"/>
            <a:ext cx="30003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cemetery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488" y="4214818"/>
            <a:ext cx="44291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3200" dirty="0" smtClean="0"/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park near the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school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№14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6215074" y="0"/>
            <a:ext cx="2571768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Wingdings" pitchFamily="2" charset="2"/>
              <a:buNone/>
              <a:tabLst/>
              <a:defRPr/>
            </a:pPr>
            <a:r>
              <a:rPr kumimoji="0" lang="en-US" sz="4400" i="0" u="sng" strike="noStrike" kern="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Rounded MT Bold" pitchFamily="34" charset="0"/>
              </a:rPr>
              <a:t>Q </a:t>
            </a:r>
            <a:r>
              <a:rPr kumimoji="0" lang="ru-RU" sz="4400" i="0" u="sng" strike="noStrike" kern="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Rounded MT Bold" pitchFamily="34" charset="0"/>
              </a:rPr>
              <a:t>4</a:t>
            </a:r>
            <a:endParaRPr kumimoji="0" lang="en-US" sz="4400" i="0" u="sng" strike="noStrike" kern="0" cap="none" spc="0" normalizeH="0" baseline="0" noProof="0" dirty="0" smtClean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Rounded MT Bold" pitchFamily="34" charset="0"/>
            </a:endParaRPr>
          </a:p>
        </p:txBody>
      </p:sp>
      <p:sp>
        <p:nvSpPr>
          <p:cNvPr id="11" name="Двойная волна 10"/>
          <p:cNvSpPr/>
          <p:nvPr/>
        </p:nvSpPr>
        <p:spPr>
          <a:xfrm>
            <a:off x="7429520" y="2928934"/>
            <a:ext cx="1428760" cy="571504"/>
          </a:xfrm>
          <a:prstGeom prst="doubleWav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wrong</a:t>
            </a:r>
            <a:endParaRPr lang="ru-RU" sz="2400" dirty="0"/>
          </a:p>
        </p:txBody>
      </p:sp>
      <p:sp>
        <p:nvSpPr>
          <p:cNvPr id="12" name="Двойная волна 11"/>
          <p:cNvSpPr/>
          <p:nvPr/>
        </p:nvSpPr>
        <p:spPr>
          <a:xfrm>
            <a:off x="7429520" y="4357694"/>
            <a:ext cx="1428760" cy="571504"/>
          </a:xfrm>
          <a:prstGeom prst="doubleWav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wrong</a:t>
            </a:r>
            <a:endParaRPr lang="ru-RU" sz="2400" dirty="0"/>
          </a:p>
        </p:txBody>
      </p:sp>
      <p:pic>
        <p:nvPicPr>
          <p:cNvPr id="4098" name="Picture 2" descr="Изображение0004"/>
          <p:cNvPicPr>
            <a:picLocks noChangeAspect="1" noChangeArrowheads="1"/>
          </p:cNvPicPr>
          <p:nvPr/>
        </p:nvPicPr>
        <p:blipFill>
          <a:blip r:embed="rId2" cstate="print">
            <a:lum contrast="24000"/>
          </a:blip>
          <a:srcRect l="26443" t="35156" r="33894" b="9598"/>
          <a:stretch>
            <a:fillRect/>
          </a:stretch>
        </p:blipFill>
        <p:spPr bwMode="auto">
          <a:xfrm>
            <a:off x="214282" y="1643050"/>
            <a:ext cx="2357422" cy="2357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Click="0">
    <p:diamond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4"/>
          <p:cNvSpPr>
            <a:spLocks noGrp="1"/>
          </p:cNvSpPr>
          <p:nvPr>
            <p:ph type="ctrTitle"/>
          </p:nvPr>
        </p:nvSpPr>
        <p:spPr>
          <a:xfrm rot="10800000" flipV="1">
            <a:off x="428596" y="1142985"/>
            <a:ext cx="8286808" cy="1357322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This building is before the reconstruction. It stands in the street of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…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2714612" y="2916792"/>
            <a:ext cx="27462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Matveevskaya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14612" y="3631172"/>
            <a:ext cx="20826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Stavskogo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80757" y="4345552"/>
            <a:ext cx="20826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Severnaya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5"/>
          <p:cNvSpPr txBox="1">
            <a:spLocks noChangeArrowheads="1"/>
          </p:cNvSpPr>
          <p:nvPr/>
        </p:nvSpPr>
        <p:spPr bwMode="auto">
          <a:xfrm>
            <a:off x="6215074" y="214290"/>
            <a:ext cx="2400272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Wingdings" pitchFamily="2" charset="2"/>
              <a:buNone/>
              <a:tabLst/>
              <a:defRPr/>
            </a:pPr>
            <a:r>
              <a:rPr kumimoji="0" lang="en-US" sz="4400" b="0" i="0" u="sng" strike="noStrike" kern="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Rounded MT Bold" pitchFamily="34" charset="0"/>
              </a:rPr>
              <a:t>Q 5</a:t>
            </a:r>
          </a:p>
        </p:txBody>
      </p:sp>
      <p:sp>
        <p:nvSpPr>
          <p:cNvPr id="12" name="Двойная волна 11"/>
          <p:cNvSpPr/>
          <p:nvPr/>
        </p:nvSpPr>
        <p:spPr>
          <a:xfrm>
            <a:off x="7086624" y="3643314"/>
            <a:ext cx="1343028" cy="571504"/>
          </a:xfrm>
          <a:prstGeom prst="doubleWav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wrong</a:t>
            </a:r>
            <a:endParaRPr lang="ru-RU" sz="2400" dirty="0"/>
          </a:p>
        </p:txBody>
      </p:sp>
      <p:sp>
        <p:nvSpPr>
          <p:cNvPr id="14" name="Двойная волна 13"/>
          <p:cNvSpPr/>
          <p:nvPr/>
        </p:nvSpPr>
        <p:spPr>
          <a:xfrm>
            <a:off x="7086624" y="4357694"/>
            <a:ext cx="1343028" cy="571504"/>
          </a:xfrm>
          <a:prstGeom prst="doubleWav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wrong</a:t>
            </a:r>
            <a:endParaRPr lang="ru-RU" sz="2400" dirty="0"/>
          </a:p>
        </p:txBody>
      </p:sp>
      <p:pic>
        <p:nvPicPr>
          <p:cNvPr id="11" name="Picture 2" descr="Изображение"/>
          <p:cNvPicPr>
            <a:picLocks noChangeAspect="1" noChangeArrowheads="1"/>
          </p:cNvPicPr>
          <p:nvPr/>
        </p:nvPicPr>
        <p:blipFill>
          <a:blip r:embed="rId2"/>
          <a:srcRect l="3652" t="68375" r="2597" b="15081"/>
          <a:stretch>
            <a:fillRect/>
          </a:stretch>
        </p:blipFill>
        <p:spPr bwMode="auto">
          <a:xfrm>
            <a:off x="785786" y="5072074"/>
            <a:ext cx="4500594" cy="15781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Click="0">
    <p:diamond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85828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Match the coat of arms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0" y="1643051"/>
            <a:ext cx="4038600" cy="2500330"/>
          </a:xfrm>
        </p:spPr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Stanitsa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Vasurinskaya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4294967295"/>
          </p:nvPr>
        </p:nvSpPr>
        <p:spPr>
          <a:xfrm>
            <a:off x="3571868" y="1857364"/>
            <a:ext cx="4786346" cy="4268799"/>
          </a:xfrm>
        </p:spPr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Stanitsa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Dinskaya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Stanitsa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Novotitarovskaya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9" name="Picture 2" descr="&amp;Gcy;&amp;iecy;&amp;rcy;&amp;b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72074"/>
            <a:ext cx="1172088" cy="1471624"/>
          </a:xfrm>
          <a:prstGeom prst="rect">
            <a:avLst/>
          </a:prstGeom>
          <a:noFill/>
        </p:spPr>
      </p:pic>
      <p:pic>
        <p:nvPicPr>
          <p:cNvPr id="10" name="Picture 4" descr="http://images.vector-images.com/23/dinskii_rayon_coa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5072074"/>
            <a:ext cx="1214446" cy="1514568"/>
          </a:xfrm>
          <a:prstGeom prst="rect">
            <a:avLst/>
          </a:prstGeom>
          <a:noFill/>
        </p:spPr>
      </p:pic>
      <p:pic>
        <p:nvPicPr>
          <p:cNvPr id="11" name="Picture 2" descr="http://de.academic.ru/pictures/dewiki/67/Coat_of_Arms_of_Novotitarovskaya_%28Krasnodar_krai%2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5072074"/>
            <a:ext cx="1214446" cy="1510192"/>
          </a:xfrm>
          <a:prstGeom prst="rect">
            <a:avLst/>
          </a:prstGeom>
          <a:noFill/>
        </p:spPr>
      </p:pic>
      <p:cxnSp>
        <p:nvCxnSpPr>
          <p:cNvPr id="15" name="Прямая со стрелкой 14"/>
          <p:cNvCxnSpPr/>
          <p:nvPr/>
        </p:nvCxnSpPr>
        <p:spPr>
          <a:xfrm rot="5400000" flipH="1" flipV="1">
            <a:off x="2285984" y="5214950"/>
            <a:ext cx="71438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16651  C 0 -0.24111  0.069 -0.33302  0.125 -0.33302  L 0.25 -0.333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dosk-2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 l="7636" t="12365" r="7344" b="13921"/>
          <a:stretch>
            <a:fillRect/>
          </a:stretch>
        </p:blipFill>
        <p:spPr bwMode="auto">
          <a:xfrm>
            <a:off x="500034" y="571480"/>
            <a:ext cx="8001056" cy="592935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</p:pic>
      <p:sp>
        <p:nvSpPr>
          <p:cNvPr id="6" name="Прямоугольник 5"/>
          <p:cNvSpPr/>
          <p:nvPr/>
        </p:nvSpPr>
        <p:spPr>
          <a:xfrm>
            <a:off x="3071802" y="1000108"/>
            <a:ext cx="250033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Theme:</a:t>
            </a:r>
          </a:p>
          <a:p>
            <a:endParaRPr lang="en-US" sz="4000" b="1" i="1" dirty="0" smtClean="0"/>
          </a:p>
          <a:p>
            <a:endParaRPr lang="en-US" sz="4000" b="1" i="1" dirty="0" smtClean="0"/>
          </a:p>
          <a:p>
            <a:endParaRPr lang="en-US" sz="4000" b="1" i="1" dirty="0" smtClean="0"/>
          </a:p>
          <a:p>
            <a:endParaRPr lang="ru-RU" sz="4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2000240"/>
            <a:ext cx="8143932" cy="2571768"/>
          </a:xfrm>
          <a:prstGeom prst="rect">
            <a:avLst/>
          </a:prstGeom>
        </p:spPr>
        <p:txBody>
          <a:bodyPr wrap="square">
            <a:prstTxWarp prst="textWave1">
              <a:avLst>
                <a:gd name="adj1" fmla="val 12500"/>
                <a:gd name="adj2" fmla="val 1382"/>
              </a:avLst>
            </a:prstTxWarp>
            <a:spAutoFit/>
          </a:bodyPr>
          <a:lstStyle/>
          <a:p>
            <a:r>
              <a:rPr lang="en-US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My native </a:t>
            </a:r>
            <a:r>
              <a:rPr lang="en-US" sz="8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stanitsa</a:t>
            </a:r>
            <a:endParaRPr lang="ru-RU" sz="8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1926</TotalTime>
  <Words>763</Words>
  <Application>Microsoft Office PowerPoint</Application>
  <PresentationFormat>Экран (4:3)</PresentationFormat>
  <Paragraphs>225</Paragraphs>
  <Slides>27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Тема Office</vt:lpstr>
      <vt:lpstr>Объект упаковщика для оболочки</vt:lpstr>
      <vt:lpstr>Номинация «Лучшая разработка в общеобразовательном учреждении по предметам гуманитарного цикла (иностранные языки)»  </vt:lpstr>
      <vt:lpstr> Do you know this?</vt:lpstr>
      <vt:lpstr>Some years ago this building was a …</vt:lpstr>
      <vt:lpstr>Слайд 4</vt:lpstr>
      <vt:lpstr>Слайд 5</vt:lpstr>
      <vt:lpstr>Слайд 6</vt:lpstr>
      <vt:lpstr>This building is before the reconstruction. It stands in the street of …</vt:lpstr>
      <vt:lpstr>Match the coat of arms</vt:lpstr>
      <vt:lpstr>Слайд 9</vt:lpstr>
      <vt:lpstr>Write and learn the poem</vt:lpstr>
      <vt:lpstr>History of Vasurinskaya</vt:lpstr>
      <vt:lpstr>Chose the right answer. </vt:lpstr>
      <vt:lpstr>Слайд 13</vt:lpstr>
      <vt:lpstr>Find the beginning of the sentences</vt:lpstr>
      <vt:lpstr>http://www.lovelylanguage.ru/ LovelyLanguage.ru›</vt:lpstr>
      <vt:lpstr>Match the prepositions  with their translation</vt:lpstr>
      <vt:lpstr>Match the prepositions and phrases  with their translation</vt:lpstr>
      <vt:lpstr>Give the names of these buildings</vt:lpstr>
      <vt:lpstr>Give the names of these objects</vt:lpstr>
      <vt:lpstr>Read and write down the words </vt:lpstr>
      <vt:lpstr> Read and write down the words </vt:lpstr>
      <vt:lpstr>Name these places</vt:lpstr>
      <vt:lpstr>Complete the sentences. Use the right preposition.</vt:lpstr>
      <vt:lpstr>Complete the sentences.  Use the right preposition.</vt:lpstr>
      <vt:lpstr>Complete the sentences. Use the right preposition.</vt:lpstr>
      <vt:lpstr>Chose the right answer</vt:lpstr>
      <vt:lpstr>Answer the questions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XTreme.ws</dc:creator>
  <cp:lastModifiedBy>XTreme.ws</cp:lastModifiedBy>
  <cp:revision>37</cp:revision>
  <dcterms:created xsi:type="dcterms:W3CDTF">2013-09-21T13:05:00Z</dcterms:created>
  <dcterms:modified xsi:type="dcterms:W3CDTF">2014-03-12T19:03:47Z</dcterms:modified>
</cp:coreProperties>
</file>